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264" r:id="rId4"/>
    <p:sldId id="268" r:id="rId5"/>
    <p:sldId id="266" r:id="rId6"/>
    <p:sldId id="267" r:id="rId7"/>
    <p:sldId id="265" r:id="rId8"/>
    <p:sldId id="269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9E34"/>
    <a:srgbClr val="23AAAD"/>
    <a:srgbClr val="1B134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59" d="100"/>
          <a:sy n="59" d="100"/>
        </p:scale>
        <p:origin x="9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DE5F0-F600-46C3-AE4D-5148C69FFBAD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EF6FF-9132-45E0-97B0-6601D5F65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07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DE9D4-CBBD-39CF-AB04-BF492945B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C9F787-A6F0-B4AA-E084-B6E6A2965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97AC2-B99D-4E92-643D-E755FB134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3E8F1-0B97-8411-9791-E2816322D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AFF63-8290-6775-8277-205603A4E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8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DE25-DCBC-D358-9606-1AFAC0C1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E9CA90-1A03-8F33-D4D4-698AE6B2B1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136D4-D9FF-3984-32C8-E310533CA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007F2-5888-0388-EEC2-737DB1C45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E26C5-0E2E-A976-A6BA-B4D7B6726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59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E24D53-CB44-64E5-F537-B0AC6B350F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269E02-5B4E-B2E2-BF0E-FFAB403EC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F28F0-7539-0FB2-62D6-933FEFE28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0D598-96DB-8BDF-7A86-05A1D81CF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C07A8-426C-583A-2AB9-069E9B29C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39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706E-CA7F-38DC-3ABC-4F852DF7F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2F1B5-7512-79D3-6D27-ACE3DE8EB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CBC36-52A8-E007-5F87-D62CEE285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3E764-0E8F-32F3-959D-0F804A37A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B5893-D3ED-A111-1DE0-119AD82E1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30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14975-5492-925A-B15F-E8CC6C301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45FB7A-94FF-7667-A5AE-CDBA3EED9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378E6-0E53-3566-5185-3282A7ACF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94B46-3170-CA59-EB06-0A7AC393A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B8DCD-0235-FAC9-2827-6C5C8B105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64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B336E-6F64-9716-79F6-09C1859BC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8254C-3BFA-9701-AC0A-69FFD312B9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3CF7D-60F3-4DD1-50E0-47BBB8577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75E01B-DD97-C969-E069-6D6722358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95A4BF-086F-98BB-F707-75DF6DF49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3B833-D94C-1AC9-CFFD-831D8DA1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536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19E33-AED8-B87B-9CC4-4BAB91FC3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38AB0-C97E-6DAB-D4F9-4E6E880A7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FB543-54DF-5442-98C7-915747DAA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C64A0E-6894-69A9-F1E4-675924EDF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49B4D7-7FE4-E06D-00C8-F9CB7BAB3D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CC1D51-1765-5933-46E9-9583E41C6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E0BF8D-CC19-4D88-8268-D162B908A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7C37E9-D6FF-6D2E-CCCD-69876A09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69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FB4E4-AD40-0BBB-5B83-B34C87168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3383E0-E3BA-487A-F1CE-35C3E703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A2B5EC-367A-A661-0FF1-BABCDF90D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9373EB-8547-A75B-B63A-8D83DF86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08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25240F-9D6E-5E5B-5739-A764AAD3F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15E38A-2B47-3BE4-FDBB-F1DA85C4C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BECA-2872-CB7C-70B9-C193C7281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97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B55EF-3FB5-CEEA-B5B9-DF825D069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3C253-96E3-ADD3-298D-DC078E1CF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79389-2AC9-39C4-5C51-4372015E3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7FBA9-D34A-DF22-4030-7CC81ACCF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2565A-DCE6-BEB8-C0B4-AB737C21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8F334-691D-4D47-5697-B841F7F00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04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B2BD-9587-900E-7B78-C09E1220A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94C592-D295-8F91-555F-5104C216DE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0948D-CF7C-759D-183B-4A97A197F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657F6-AD68-A51D-F55B-E1258283E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E1E4-7D6D-F6F3-7A20-AD503FA27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550FD-9475-C54F-A97D-75D446130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40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FA0F04-FAD4-97D9-A6C1-4A9425348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4B0C2-37FD-4F81-D9FA-1A82879BF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B38CD-676D-868D-91EF-E89C850F79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BE4D0-E68C-4FB2-8B3A-AA41DAF039F9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71AA0-E6E0-8ED1-29A0-12D5FC02F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9B170-770F-E884-8E03-34B29117A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86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3A5304-1DD4-1448-EB8F-F50DA11AEA9F}"/>
              </a:ext>
            </a:extLst>
          </p:cNvPr>
          <p:cNvSpPr/>
          <p:nvPr/>
        </p:nvSpPr>
        <p:spPr>
          <a:xfrm>
            <a:off x="0" y="0"/>
            <a:ext cx="4216400" cy="6858000"/>
          </a:xfrm>
          <a:prstGeom prst="rect">
            <a:avLst/>
          </a:prstGeom>
          <a:solidFill>
            <a:srgbClr val="1B13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494D9B-A64C-5821-35E0-80140852AFAD}"/>
              </a:ext>
            </a:extLst>
          </p:cNvPr>
          <p:cNvSpPr/>
          <p:nvPr/>
        </p:nvSpPr>
        <p:spPr>
          <a:xfrm>
            <a:off x="762794" y="-1"/>
            <a:ext cx="7010400" cy="685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013A46-C9E3-715A-5578-A21AAAEFD5AE}"/>
              </a:ext>
            </a:extLst>
          </p:cNvPr>
          <p:cNvGrpSpPr/>
          <p:nvPr/>
        </p:nvGrpSpPr>
        <p:grpSpPr>
          <a:xfrm>
            <a:off x="2127009" y="688902"/>
            <a:ext cx="3586098" cy="5480193"/>
            <a:chOff x="2509902" y="688903"/>
            <a:chExt cx="3586098" cy="548019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E0B9D15-33D0-DD82-F9B9-A62E397585AB}"/>
                </a:ext>
              </a:extLst>
            </p:cNvPr>
            <p:cNvGrpSpPr/>
            <p:nvPr/>
          </p:nvGrpSpPr>
          <p:grpSpPr>
            <a:xfrm rot="9009327">
              <a:off x="3174227" y="688903"/>
              <a:ext cx="2299791" cy="5480193"/>
              <a:chOff x="3753542" y="990487"/>
              <a:chExt cx="2046332" cy="4876222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EE8F1EA6-1449-2D14-64DF-6AE6F61827F1}"/>
                  </a:ext>
                </a:extLst>
              </p:cNvPr>
              <p:cNvSpPr/>
              <p:nvPr/>
            </p:nvSpPr>
            <p:spPr>
              <a:xfrm rot="2843287">
                <a:off x="3753542" y="3846218"/>
                <a:ext cx="2020491" cy="2020491"/>
              </a:xfrm>
              <a:custGeom>
                <a:avLst/>
                <a:gdLst>
                  <a:gd name="connsiteX0" fmla="*/ 0 w 4040981"/>
                  <a:gd name="connsiteY0" fmla="*/ 2020491 h 4040981"/>
                  <a:gd name="connsiteX1" fmla="*/ 2020491 w 4040981"/>
                  <a:gd name="connsiteY1" fmla="*/ 0 h 4040981"/>
                  <a:gd name="connsiteX2" fmla="*/ 4040982 w 4040981"/>
                  <a:gd name="connsiteY2" fmla="*/ 2020491 h 4040981"/>
                  <a:gd name="connsiteX3" fmla="*/ 2020491 w 4040981"/>
                  <a:gd name="connsiteY3" fmla="*/ 4040982 h 4040981"/>
                  <a:gd name="connsiteX4" fmla="*/ 0 w 4040981"/>
                  <a:gd name="connsiteY4" fmla="*/ 2020491 h 4040981"/>
                  <a:gd name="connsiteX0" fmla="*/ 2020491 w 4040982"/>
                  <a:gd name="connsiteY0" fmla="*/ 0 h 4040982"/>
                  <a:gd name="connsiteX1" fmla="*/ 4040982 w 4040982"/>
                  <a:gd name="connsiteY1" fmla="*/ 2020491 h 4040982"/>
                  <a:gd name="connsiteX2" fmla="*/ 2020491 w 4040982"/>
                  <a:gd name="connsiteY2" fmla="*/ 4040982 h 4040982"/>
                  <a:gd name="connsiteX3" fmla="*/ 0 w 4040982"/>
                  <a:gd name="connsiteY3" fmla="*/ 2020491 h 4040982"/>
                  <a:gd name="connsiteX4" fmla="*/ 2111931 w 4040982"/>
                  <a:gd name="connsiteY4" fmla="*/ 91440 h 4040982"/>
                  <a:gd name="connsiteX0" fmla="*/ 2020491 w 4040982"/>
                  <a:gd name="connsiteY0" fmla="*/ 0 h 4040982"/>
                  <a:gd name="connsiteX1" fmla="*/ 4040982 w 4040982"/>
                  <a:gd name="connsiteY1" fmla="*/ 2020491 h 4040982"/>
                  <a:gd name="connsiteX2" fmla="*/ 2020491 w 4040982"/>
                  <a:gd name="connsiteY2" fmla="*/ 4040982 h 4040982"/>
                  <a:gd name="connsiteX3" fmla="*/ 0 w 4040982"/>
                  <a:gd name="connsiteY3" fmla="*/ 2020491 h 4040982"/>
                  <a:gd name="connsiteX0" fmla="*/ 4040982 w 4040982"/>
                  <a:gd name="connsiteY0" fmla="*/ 0 h 2020491"/>
                  <a:gd name="connsiteX1" fmla="*/ 2020491 w 4040982"/>
                  <a:gd name="connsiteY1" fmla="*/ 2020491 h 2020491"/>
                  <a:gd name="connsiteX2" fmla="*/ 0 w 4040982"/>
                  <a:gd name="connsiteY2" fmla="*/ 0 h 2020491"/>
                  <a:gd name="connsiteX0" fmla="*/ 2020491 w 2020491"/>
                  <a:gd name="connsiteY0" fmla="*/ 0 h 2020491"/>
                  <a:gd name="connsiteX1" fmla="*/ 0 w 2020491"/>
                  <a:gd name="connsiteY1" fmla="*/ 2020491 h 202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20491" h="2020491">
                    <a:moveTo>
                      <a:pt x="2020491" y="0"/>
                    </a:moveTo>
                    <a:cubicBezTo>
                      <a:pt x="2020491" y="1115886"/>
                      <a:pt x="1115886" y="2020491"/>
                      <a:pt x="0" y="2020491"/>
                    </a:cubicBezTo>
                  </a:path>
                </a:pathLst>
              </a:custGeom>
              <a:noFill/>
              <a:ln w="403225" cap="rnd">
                <a:gradFill>
                  <a:gsLst>
                    <a:gs pos="0">
                      <a:schemeClr val="bg1"/>
                    </a:gs>
                    <a:gs pos="100000">
                      <a:srgbClr val="23AAAD"/>
                    </a:gs>
                  </a:gsLst>
                  <a:lin ang="21594000" scaled="0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16BA0D63-1A8C-FA71-AF34-8D981C9DA020}"/>
                  </a:ext>
                </a:extLst>
              </p:cNvPr>
              <p:cNvSpPr/>
              <p:nvPr/>
            </p:nvSpPr>
            <p:spPr>
              <a:xfrm rot="18815050">
                <a:off x="3779383" y="990487"/>
                <a:ext cx="2020491" cy="2020491"/>
              </a:xfrm>
              <a:custGeom>
                <a:avLst/>
                <a:gdLst>
                  <a:gd name="connsiteX0" fmla="*/ 0 w 4040981"/>
                  <a:gd name="connsiteY0" fmla="*/ 2020491 h 4040981"/>
                  <a:gd name="connsiteX1" fmla="*/ 2020491 w 4040981"/>
                  <a:gd name="connsiteY1" fmla="*/ 0 h 4040981"/>
                  <a:gd name="connsiteX2" fmla="*/ 4040982 w 4040981"/>
                  <a:gd name="connsiteY2" fmla="*/ 2020491 h 4040981"/>
                  <a:gd name="connsiteX3" fmla="*/ 2020491 w 4040981"/>
                  <a:gd name="connsiteY3" fmla="*/ 4040982 h 4040981"/>
                  <a:gd name="connsiteX4" fmla="*/ 0 w 4040981"/>
                  <a:gd name="connsiteY4" fmla="*/ 2020491 h 4040981"/>
                  <a:gd name="connsiteX0" fmla="*/ 0 w 4040982"/>
                  <a:gd name="connsiteY0" fmla="*/ 2020491 h 4040982"/>
                  <a:gd name="connsiteX1" fmla="*/ 2020491 w 4040982"/>
                  <a:gd name="connsiteY1" fmla="*/ 0 h 4040982"/>
                  <a:gd name="connsiteX2" fmla="*/ 4040982 w 4040982"/>
                  <a:gd name="connsiteY2" fmla="*/ 2020491 h 4040982"/>
                  <a:gd name="connsiteX3" fmla="*/ 2020491 w 4040982"/>
                  <a:gd name="connsiteY3" fmla="*/ 4040982 h 4040982"/>
                  <a:gd name="connsiteX4" fmla="*/ 91440 w 4040982"/>
                  <a:gd name="connsiteY4" fmla="*/ 2111931 h 4040982"/>
                  <a:gd name="connsiteX0" fmla="*/ 1935425 w 3955916"/>
                  <a:gd name="connsiteY0" fmla="*/ 0 h 4040982"/>
                  <a:gd name="connsiteX1" fmla="*/ 3955916 w 3955916"/>
                  <a:gd name="connsiteY1" fmla="*/ 2020491 h 4040982"/>
                  <a:gd name="connsiteX2" fmla="*/ 1935425 w 3955916"/>
                  <a:gd name="connsiteY2" fmla="*/ 4040982 h 4040982"/>
                  <a:gd name="connsiteX3" fmla="*/ 6374 w 3955916"/>
                  <a:gd name="connsiteY3" fmla="*/ 2111931 h 4040982"/>
                  <a:gd name="connsiteX0" fmla="*/ 0 w 2020491"/>
                  <a:gd name="connsiteY0" fmla="*/ 0 h 4040982"/>
                  <a:gd name="connsiteX1" fmla="*/ 2020491 w 2020491"/>
                  <a:gd name="connsiteY1" fmla="*/ 2020491 h 4040982"/>
                  <a:gd name="connsiteX2" fmla="*/ 0 w 2020491"/>
                  <a:gd name="connsiteY2" fmla="*/ 4040982 h 4040982"/>
                  <a:gd name="connsiteX0" fmla="*/ 0 w 2020491"/>
                  <a:gd name="connsiteY0" fmla="*/ 0 h 2020491"/>
                  <a:gd name="connsiteX1" fmla="*/ 2020491 w 2020491"/>
                  <a:gd name="connsiteY1" fmla="*/ 2020491 h 202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20491" h="2020491">
                    <a:moveTo>
                      <a:pt x="0" y="0"/>
                    </a:moveTo>
                    <a:cubicBezTo>
                      <a:pt x="1115886" y="0"/>
                      <a:pt x="2020491" y="904605"/>
                      <a:pt x="2020491" y="2020491"/>
                    </a:cubicBezTo>
                  </a:path>
                </a:pathLst>
              </a:custGeom>
              <a:noFill/>
              <a:ln w="403225" cap="rnd">
                <a:gradFill>
                  <a:gsLst>
                    <a:gs pos="100000">
                      <a:schemeClr val="bg1"/>
                    </a:gs>
                    <a:gs pos="0">
                      <a:srgbClr val="F39E34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"/>
              </a:p>
            </p:txBody>
          </p:sp>
        </p:grp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C41FFD9-4544-F641-55BF-0E1B5D450A92}"/>
                </a:ext>
              </a:extLst>
            </p:cNvPr>
            <p:cNvSpPr/>
            <p:nvPr/>
          </p:nvSpPr>
          <p:spPr>
            <a:xfrm>
              <a:off x="2509902" y="1635951"/>
              <a:ext cx="3586098" cy="3586098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C2901F9-9853-73A1-D369-8A28185FC681}"/>
              </a:ext>
            </a:extLst>
          </p:cNvPr>
          <p:cNvSpPr txBox="1"/>
          <p:nvPr/>
        </p:nvSpPr>
        <p:spPr>
          <a:xfrm>
            <a:off x="6515685" y="2569207"/>
            <a:ext cx="5828321" cy="988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4000" b="1" dirty="0"/>
              <a:t>Gameplan – Sports Team &amp; Match Scheduling API</a:t>
            </a:r>
            <a:endParaRPr lang="en-US" sz="4000" b="1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4C91A7A9-76C6-5C2E-478B-78958A205DC7}"/>
              </a:ext>
            </a:extLst>
          </p:cNvPr>
          <p:cNvSpPr/>
          <p:nvPr/>
        </p:nvSpPr>
        <p:spPr>
          <a:xfrm>
            <a:off x="8806656" y="1013066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6C79B913-9121-C0E3-775A-7CF709668169}"/>
              </a:ext>
            </a:extLst>
          </p:cNvPr>
          <p:cNvSpPr/>
          <p:nvPr/>
        </p:nvSpPr>
        <p:spPr>
          <a:xfrm>
            <a:off x="6892178" y="55098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7D55A065-5D8F-699B-CAD5-956600A06FD1}"/>
              </a:ext>
            </a:extLst>
          </p:cNvPr>
          <p:cNvSpPr/>
          <p:nvPr/>
        </p:nvSpPr>
        <p:spPr>
          <a:xfrm>
            <a:off x="10997406" y="5740400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F52F024-178F-4960-6EC5-A5B6B07D9C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5294" y="209112"/>
            <a:ext cx="961988" cy="9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709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B1EE5-ADC6-495E-AB46-EAADED33B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3A0FC287-5000-689A-DFE3-BAAA3C8EB004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6A47499-7520-B800-9DEA-04A7E9B4B41C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59E72F6E-4FBE-97F2-3F01-A9DFBEA50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85C5F61-F877-216D-F26F-043ADA75A613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B5B3C61-950F-655A-8297-D6775297BDD2}"/>
              </a:ext>
            </a:extLst>
          </p:cNvPr>
          <p:cNvSpPr txBox="1"/>
          <p:nvPr/>
        </p:nvSpPr>
        <p:spPr>
          <a:xfrm>
            <a:off x="618333" y="473698"/>
            <a:ext cx="7887714" cy="859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6600" b="1" u="sng" dirty="0"/>
              <a:t>Project Summary:</a:t>
            </a:r>
            <a:endParaRPr lang="en-US" sz="66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242D395-AF59-9FF8-BF24-29AFF6B6D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213520"/>
            <a:ext cx="7256563" cy="4409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Secure backend API for sports management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authentication with JWT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Team &amp; player management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Match scheduling &amp; retrieval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Role-based access (Admin / Coach)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Logging &amp; exception handling included</a:t>
            </a:r>
          </a:p>
        </p:txBody>
      </p:sp>
    </p:spTree>
    <p:extLst>
      <p:ext uri="{BB962C8B-B14F-4D97-AF65-F5344CB8AC3E}">
        <p14:creationId xmlns:p14="http://schemas.microsoft.com/office/powerpoint/2010/main" val="4131553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FAF4C-1B86-8A09-0B81-530EBB3E7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3D13545D-3B91-6233-AE43-EAC9A92F2533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8C01FB0-A3F9-0978-CAFD-CD109A1C99E9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E9F1CFFF-8AFA-8305-CBAC-2415A1FAD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D6C4A68-7D41-3B5B-57E8-675F285D41B6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5B3C5CD-8009-2E4A-3448-BA5B0C497E68}"/>
              </a:ext>
            </a:extLst>
          </p:cNvPr>
          <p:cNvSpPr txBox="1"/>
          <p:nvPr/>
        </p:nvSpPr>
        <p:spPr>
          <a:xfrm>
            <a:off x="618333" y="473698"/>
            <a:ext cx="7887714" cy="859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6600" b="1" u="sng" dirty="0"/>
              <a:t>Technologies Used:</a:t>
            </a:r>
            <a:endParaRPr lang="en-US" sz="66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8AF886-57CD-26AA-FD84-8715361F6F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333100"/>
            <a:ext cx="6994891" cy="3901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FastAPI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High-performance Python framework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MongoDB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NoSQL database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JWT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Authentication &amp; authorization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Passlib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bcrypt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Password hashing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Pydantic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Validation &amp; models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Logging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Request tracking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 Exceptions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Clean error handling</a:t>
            </a:r>
          </a:p>
        </p:txBody>
      </p:sp>
    </p:spTree>
    <p:extLst>
      <p:ext uri="{BB962C8B-B14F-4D97-AF65-F5344CB8AC3E}">
        <p14:creationId xmlns:p14="http://schemas.microsoft.com/office/powerpoint/2010/main" val="3793277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65C9A-3516-E2B6-405F-77228E7E34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5D5AEEA7-B83D-5695-34B9-27E4F0B010F0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C75A055-767E-A88A-0319-CA2E29607CC5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89B0CB26-3071-0AC5-69B0-F95016473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1B7EC68-A63D-7BC2-CD4E-12C852CB3DEC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04FF7C2-AFAC-CD1C-86AF-546FEC50E138}"/>
              </a:ext>
            </a:extLst>
          </p:cNvPr>
          <p:cNvSpPr txBox="1"/>
          <p:nvPr/>
        </p:nvSpPr>
        <p:spPr>
          <a:xfrm>
            <a:off x="618332" y="473698"/>
            <a:ext cx="9291211" cy="65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4800" b="1" u="sng" dirty="0"/>
              <a:t>Project Setup &amp; Architecture:</a:t>
            </a:r>
            <a:endParaRPr lang="en-US" sz="48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EACD0F-310B-76BB-3A6C-915998A41E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054341"/>
            <a:ext cx="9453957" cy="474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Tech Stack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Venv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FastAPI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MongoDB, JWT, Logging,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Pydantic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Structure</a:t>
            </a:r>
            <a:r>
              <a:rPr lang="en-US" altLang="en-US" sz="2000" dirty="0">
                <a:latin typeface="Arial" panose="020B0604020202020204" pitchFamily="34" charset="0"/>
              </a:rPr>
              <a:t>: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main.py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Entry point (includes routers)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app/database.py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MongoDB connection 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app/models.py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Pydantic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models 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app/auth.py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JWT authentication logic 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app/routes/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auth_routes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team_routes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player_routes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match_routes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app/utils/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helpers, logger, exceptions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</a:t>
            </a:r>
            <a:r>
              <a:rPr lang="en-US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logs/ 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Logging into gameplan.log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Architecture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Client →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FastAPI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MongoDB → Responses</a:t>
            </a:r>
          </a:p>
        </p:txBody>
      </p:sp>
    </p:spTree>
    <p:extLst>
      <p:ext uri="{BB962C8B-B14F-4D97-AF65-F5344CB8AC3E}">
        <p14:creationId xmlns:p14="http://schemas.microsoft.com/office/powerpoint/2010/main" val="31199503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61132-40D9-B4D5-49DA-C4DC10E39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EECCE55-2AB4-D1A0-C5BC-247ED92F4A7B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5DE4445-1150-699F-49D7-16387752F2BD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0F9EBDD6-9AD4-7160-0894-44C2BA2E20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3EC12D0-B7AE-75E8-2C5D-FC58DB95F668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BEC2ABD-4351-B307-FA88-6D21DC8C8353}"/>
              </a:ext>
            </a:extLst>
          </p:cNvPr>
          <p:cNvSpPr txBox="1"/>
          <p:nvPr/>
        </p:nvSpPr>
        <p:spPr>
          <a:xfrm>
            <a:off x="618333" y="473698"/>
            <a:ext cx="10290672" cy="719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5400" b="1" u="sng" dirty="0"/>
              <a:t>Endpoints Overview (Part 1):</a:t>
            </a:r>
            <a:endParaRPr lang="en-US" sz="54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2832DC4-B6E2-A233-41BB-57C99FD3F7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306598"/>
            <a:ext cx="4680961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Authentication: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POST /register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Register user</a:t>
            </a:r>
            <a:endParaRPr lang="en-US" altLang="en-US" sz="2400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POST /login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Login &amp; get JWT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8B93489-63B1-A8AD-E24E-AFE03A127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3383157"/>
            <a:ext cx="6954211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3200" b="1" dirty="0"/>
              <a:t>Teams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POST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create_team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Create team (Admin only)</a:t>
            </a:r>
            <a:endParaRPr lang="en-US" altLang="en-US" sz="2400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2400" dirty="0">
                <a:latin typeface="Arial Unicode MS"/>
              </a:rPr>
              <a:t>GET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all_teams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Fetch teams (Authenticated)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9535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9152AE-D23C-2E73-ADB0-87E6F3F78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6FD64A64-CE98-E1F1-B773-06E8DEB9FFA4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D3755D9-80A2-83F6-85B5-2E2000946765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85AB3ABD-184D-DF0A-439C-A141B69AB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0DA66B2-D647-826A-F1E2-27814E5D82C7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B78E542-38B3-9D77-E44B-3F804B3A5CD0}"/>
              </a:ext>
            </a:extLst>
          </p:cNvPr>
          <p:cNvSpPr txBox="1"/>
          <p:nvPr/>
        </p:nvSpPr>
        <p:spPr>
          <a:xfrm>
            <a:off x="618333" y="473698"/>
            <a:ext cx="10290672" cy="719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5400" b="1" u="sng" dirty="0"/>
              <a:t>Endpoints Overview (Part 2):</a:t>
            </a:r>
            <a:endParaRPr lang="en-US" sz="54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8A3504-4475-6600-9B32-D4DB26C4B9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2995093"/>
            <a:ext cx="6994891" cy="57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CA6A404-2A7D-C26F-C8C0-8F46A6249F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292060"/>
            <a:ext cx="6985951" cy="2492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Players: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POST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add_player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lang="en-IN" sz="2400" dirty="0"/>
              <a:t>→ Add player (Admin/Coach)</a:t>
            </a:r>
            <a:endParaRPr lang="en-US" altLang="en-US" sz="2400" dirty="0"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GET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all_players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N" sz="2400" dirty="0"/>
              <a:t>→ Fetch players (Authenticated)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GET /players/{id} </a:t>
            </a:r>
            <a:r>
              <a:rPr lang="en-IN" sz="2400" dirty="0"/>
              <a:t>→ 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Fetch player by ID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82D91FB-9474-EF0D-7B1F-3F3CA64E5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3730680"/>
            <a:ext cx="7559057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3200" b="1" dirty="0"/>
              <a:t>Matches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POST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create_</a:t>
            </a:r>
            <a:r>
              <a:rPr lang="en-US" altLang="en-US" sz="2400" dirty="0" err="1">
                <a:latin typeface="Arial Unicode MS"/>
              </a:rPr>
              <a:t>match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</a:t>
            </a:r>
            <a:r>
              <a:rPr lang="en-IN" sz="2400" dirty="0"/>
              <a:t> Schedule match (Admin only)</a:t>
            </a:r>
            <a:endParaRPr lang="en-US" altLang="en-US" sz="2400" dirty="0"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2400" dirty="0">
                <a:latin typeface="Arial Unicode MS"/>
              </a:rPr>
              <a:t>GET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all_</a:t>
            </a:r>
            <a:r>
              <a:rPr lang="en-US" altLang="en-US" sz="2400" dirty="0" err="1">
                <a:latin typeface="Arial Unicode MS"/>
              </a:rPr>
              <a:t>matches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</a:t>
            </a:r>
            <a:r>
              <a:rPr lang="en-IN" sz="2400" dirty="0"/>
              <a:t>Fetch matches (Authenticated)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7848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78186-2B60-39D8-ECC7-8A390BF5F4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DE289FD1-17BE-23FE-63A5-082495297F0B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0BED0A8-CF71-BFB9-4965-C4777751B743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BF13F840-027B-ACD0-DEC4-C21FA24F0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E90D5AE-F1BE-6913-CEAE-04A36026241E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C7577E3-6C2C-8B6A-014A-08D3B3602FD6}"/>
              </a:ext>
            </a:extLst>
          </p:cNvPr>
          <p:cNvSpPr txBox="1"/>
          <p:nvPr/>
        </p:nvSpPr>
        <p:spPr>
          <a:xfrm>
            <a:off x="618332" y="473698"/>
            <a:ext cx="8834011" cy="789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6000" b="1" u="sng" dirty="0"/>
              <a:t>Implemented Features:</a:t>
            </a:r>
            <a:endParaRPr lang="en-US" sz="60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754C69-8491-0FAA-3D96-65D5F54D51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166663"/>
            <a:ext cx="6994891" cy="4467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User Registration &amp; Login (JWT token-based)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Create &amp; View Teams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Add &amp; View Players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Get Player by ID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Schedule &amp; View Matches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JWT-protected endpoints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Role-based access (Admin / Coach)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Logging &amp; Exception handling</a:t>
            </a:r>
          </a:p>
        </p:txBody>
      </p:sp>
    </p:spTree>
    <p:extLst>
      <p:ext uri="{BB962C8B-B14F-4D97-AF65-F5344CB8AC3E}">
        <p14:creationId xmlns:p14="http://schemas.microsoft.com/office/powerpoint/2010/main" val="24775130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C26EEF-65B9-F71D-B616-A3FE9AF00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B39793-86B4-8272-D5F4-EAAF513BF20C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3494E3B-4A14-2DDD-D71B-4CD5A9E0F77F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CA6D8B75-4543-398E-3D9E-B20FAADFA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63152EA-713A-9365-F09C-6EA6707244E7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BE87E17-6557-FAD9-7C98-40F52D78F583}"/>
              </a:ext>
            </a:extLst>
          </p:cNvPr>
          <p:cNvSpPr txBox="1"/>
          <p:nvPr/>
        </p:nvSpPr>
        <p:spPr>
          <a:xfrm>
            <a:off x="618332" y="473698"/>
            <a:ext cx="8834011" cy="719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5400" b="1" u="sng" dirty="0"/>
              <a:t>Challenges &amp; Solutions:</a:t>
            </a:r>
            <a:endParaRPr lang="en-US" sz="54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0BBADD-47C9-8987-AEE9-790F975C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250812"/>
            <a:ext cx="9231084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Preventing unauthorized access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Solution: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JWT with role-based checks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Handling invalid/missing data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Pydantic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validation + custom exceptions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Monitoring system issues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	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Centralized logging 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gameplan.log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Ensuring maintainability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	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Modular project structure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291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5F147-4C84-24A3-4D39-698D03A7D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23E478-20E0-BD98-8478-2B4D675110EB}"/>
              </a:ext>
            </a:extLst>
          </p:cNvPr>
          <p:cNvSpPr txBox="1"/>
          <p:nvPr/>
        </p:nvSpPr>
        <p:spPr>
          <a:xfrm>
            <a:off x="2604691" y="2997728"/>
            <a:ext cx="6982617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9600" b="1" spc="-300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Thank You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C7C22D-1262-2174-3722-6449887BCF59}"/>
              </a:ext>
            </a:extLst>
          </p:cNvPr>
          <p:cNvSpPr/>
          <p:nvPr/>
        </p:nvSpPr>
        <p:spPr>
          <a:xfrm>
            <a:off x="10877550" y="4914900"/>
            <a:ext cx="1314450" cy="1943100"/>
          </a:xfrm>
          <a:prstGeom prst="rect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7CD3A8-D2A1-ADD2-BAE3-F117508B4D5C}"/>
              </a:ext>
            </a:extLst>
          </p:cNvPr>
          <p:cNvSpPr/>
          <p:nvPr/>
        </p:nvSpPr>
        <p:spPr>
          <a:xfrm>
            <a:off x="0" y="0"/>
            <a:ext cx="542925" cy="1647826"/>
          </a:xfrm>
          <a:prstGeom prst="rect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124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464</Words>
  <Application>Microsoft Office PowerPoint</Application>
  <PresentationFormat>Widescreen</PresentationFormat>
  <Paragraphs>73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Unicode MS</vt:lpstr>
      <vt:lpstr>Calibri</vt:lpstr>
      <vt:lpstr>Calibri Light</vt:lpstr>
      <vt:lpstr>Poppins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Aditya Nandanwar</dc:creator>
  <cp:lastModifiedBy>Naga Mohan Giddaluri</cp:lastModifiedBy>
  <cp:revision>57</cp:revision>
  <dcterms:created xsi:type="dcterms:W3CDTF">2025-08-25T08:51:55Z</dcterms:created>
  <dcterms:modified xsi:type="dcterms:W3CDTF">2025-09-08T10:04:41Z</dcterms:modified>
</cp:coreProperties>
</file>

<file path=docProps/thumbnail.jpeg>
</file>